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"/>
  </p:notesMasterIdLst>
  <p:sldIdLst>
    <p:sldId id="256" r:id="rId2"/>
    <p:sldId id="257" r:id="rId3"/>
  </p:sldIdLst>
  <p:sldSz cx="8928100" cy="113395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0" d="100"/>
          <a:sy n="60" d="100"/>
        </p:scale>
        <p:origin x="600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BE080C-37DC-47B9-B31D-95A89989FA60}" type="datetimeFigureOut">
              <a:rPr lang="es-ES_tradnl" smtClean="0"/>
              <a:t>11/10/2019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143000"/>
            <a:ext cx="24288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F6F87-B9FC-4BD3-88A3-EF31F49A3A0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066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9608" y="1855796"/>
            <a:ext cx="7588885" cy="3947830"/>
          </a:xfrm>
        </p:spPr>
        <p:txBody>
          <a:bodyPr anchor="b"/>
          <a:lstStyle>
            <a:lvl1pPr algn="ctr">
              <a:defRPr sz="585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6013" y="5955870"/>
            <a:ext cx="6696075" cy="2737757"/>
          </a:xfrm>
        </p:spPr>
        <p:txBody>
          <a:bodyPr/>
          <a:lstStyle>
            <a:lvl1pPr marL="0" indent="0" algn="ctr">
              <a:buNone/>
              <a:defRPr sz="2343"/>
            </a:lvl1pPr>
            <a:lvl2pPr marL="446410" indent="0" algn="ctr">
              <a:buNone/>
              <a:defRPr sz="1953"/>
            </a:lvl2pPr>
            <a:lvl3pPr marL="892820" indent="0" algn="ctr">
              <a:buNone/>
              <a:defRPr sz="1758"/>
            </a:lvl3pPr>
            <a:lvl4pPr marL="1339230" indent="0" algn="ctr">
              <a:buNone/>
              <a:defRPr sz="1562"/>
            </a:lvl4pPr>
            <a:lvl5pPr marL="1785640" indent="0" algn="ctr">
              <a:buNone/>
              <a:defRPr sz="1562"/>
            </a:lvl5pPr>
            <a:lvl6pPr marL="2232050" indent="0" algn="ctr">
              <a:buNone/>
              <a:defRPr sz="1562"/>
            </a:lvl6pPr>
            <a:lvl7pPr marL="2678460" indent="0" algn="ctr">
              <a:buNone/>
              <a:defRPr sz="1562"/>
            </a:lvl7pPr>
            <a:lvl8pPr marL="3124871" indent="0" algn="ctr">
              <a:buNone/>
              <a:defRPr sz="1562"/>
            </a:lvl8pPr>
            <a:lvl9pPr marL="3571281" indent="0" algn="ctr">
              <a:buNone/>
              <a:defRPr sz="1562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D541-1682-47B2-ABB4-60214762E942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992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FF88-3486-4424-881B-0C2D25DFF318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21216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157" y="2827007"/>
            <a:ext cx="7700486" cy="4716922"/>
          </a:xfrm>
        </p:spPr>
        <p:txBody>
          <a:bodyPr anchor="b"/>
          <a:lstStyle>
            <a:lvl1pPr>
              <a:defRPr sz="585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157" y="7588552"/>
            <a:ext cx="7700486" cy="2480518"/>
          </a:xfrm>
        </p:spPr>
        <p:txBody>
          <a:bodyPr/>
          <a:lstStyle>
            <a:lvl1pPr marL="0" indent="0">
              <a:buNone/>
              <a:defRPr sz="2343">
                <a:solidFill>
                  <a:schemeClr val="tx1"/>
                </a:solidFill>
              </a:defRPr>
            </a:lvl1pPr>
            <a:lvl2pPr marL="446410" indent="0">
              <a:buNone/>
              <a:defRPr sz="1953">
                <a:solidFill>
                  <a:schemeClr val="tx1">
                    <a:tint val="75000"/>
                  </a:schemeClr>
                </a:solidFill>
              </a:defRPr>
            </a:lvl2pPr>
            <a:lvl3pPr marL="892820" indent="0">
              <a:buNone/>
              <a:defRPr sz="1758">
                <a:solidFill>
                  <a:schemeClr val="tx1">
                    <a:tint val="75000"/>
                  </a:schemeClr>
                </a:solidFill>
              </a:defRPr>
            </a:lvl3pPr>
            <a:lvl4pPr marL="1339230" indent="0">
              <a:buNone/>
              <a:defRPr sz="1562">
                <a:solidFill>
                  <a:schemeClr val="tx1">
                    <a:tint val="75000"/>
                  </a:schemeClr>
                </a:solidFill>
              </a:defRPr>
            </a:lvl4pPr>
            <a:lvl5pPr marL="1785640" indent="0">
              <a:buNone/>
              <a:defRPr sz="1562">
                <a:solidFill>
                  <a:schemeClr val="tx1">
                    <a:tint val="75000"/>
                  </a:schemeClr>
                </a:solidFill>
              </a:defRPr>
            </a:lvl5pPr>
            <a:lvl6pPr marL="2232050" indent="0">
              <a:buNone/>
              <a:defRPr sz="1562">
                <a:solidFill>
                  <a:schemeClr val="tx1">
                    <a:tint val="75000"/>
                  </a:schemeClr>
                </a:solidFill>
              </a:defRPr>
            </a:lvl6pPr>
            <a:lvl7pPr marL="2678460" indent="0">
              <a:buNone/>
              <a:defRPr sz="1562">
                <a:solidFill>
                  <a:schemeClr val="tx1">
                    <a:tint val="75000"/>
                  </a:schemeClr>
                </a:solidFill>
              </a:defRPr>
            </a:lvl7pPr>
            <a:lvl8pPr marL="3124871" indent="0">
              <a:buNone/>
              <a:defRPr sz="1562">
                <a:solidFill>
                  <a:schemeClr val="tx1">
                    <a:tint val="75000"/>
                  </a:schemeClr>
                </a:solidFill>
              </a:defRPr>
            </a:lvl8pPr>
            <a:lvl9pPr marL="3571281" indent="0">
              <a:buNone/>
              <a:defRPr sz="15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85B11-F255-4AA1-8815-76D85EE34527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3974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3807" y="3018620"/>
            <a:ext cx="3794443" cy="719481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9850" y="3018620"/>
            <a:ext cx="3794443" cy="719481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55B13-952C-4C83-88A3-2FA3CF8C2893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25290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970" y="603726"/>
            <a:ext cx="7700486" cy="219178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971" y="2779756"/>
            <a:ext cx="3777004" cy="1362316"/>
          </a:xfrm>
        </p:spPr>
        <p:txBody>
          <a:bodyPr anchor="b"/>
          <a:lstStyle>
            <a:lvl1pPr marL="0" indent="0">
              <a:buNone/>
              <a:defRPr sz="2343" b="1"/>
            </a:lvl1pPr>
            <a:lvl2pPr marL="446410" indent="0">
              <a:buNone/>
              <a:defRPr sz="1953" b="1"/>
            </a:lvl2pPr>
            <a:lvl3pPr marL="892820" indent="0">
              <a:buNone/>
              <a:defRPr sz="1758" b="1"/>
            </a:lvl3pPr>
            <a:lvl4pPr marL="1339230" indent="0">
              <a:buNone/>
              <a:defRPr sz="1562" b="1"/>
            </a:lvl4pPr>
            <a:lvl5pPr marL="1785640" indent="0">
              <a:buNone/>
              <a:defRPr sz="1562" b="1"/>
            </a:lvl5pPr>
            <a:lvl6pPr marL="2232050" indent="0">
              <a:buNone/>
              <a:defRPr sz="1562" b="1"/>
            </a:lvl6pPr>
            <a:lvl7pPr marL="2678460" indent="0">
              <a:buNone/>
              <a:defRPr sz="1562" b="1"/>
            </a:lvl7pPr>
            <a:lvl8pPr marL="3124871" indent="0">
              <a:buNone/>
              <a:defRPr sz="1562" b="1"/>
            </a:lvl8pPr>
            <a:lvl9pPr marL="3571281" indent="0">
              <a:buNone/>
              <a:defRPr sz="1562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971" y="4142072"/>
            <a:ext cx="3777004" cy="609236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9851" y="2779756"/>
            <a:ext cx="3795605" cy="1362316"/>
          </a:xfrm>
        </p:spPr>
        <p:txBody>
          <a:bodyPr anchor="b"/>
          <a:lstStyle>
            <a:lvl1pPr marL="0" indent="0">
              <a:buNone/>
              <a:defRPr sz="2343" b="1"/>
            </a:lvl1pPr>
            <a:lvl2pPr marL="446410" indent="0">
              <a:buNone/>
              <a:defRPr sz="1953" b="1"/>
            </a:lvl2pPr>
            <a:lvl3pPr marL="892820" indent="0">
              <a:buNone/>
              <a:defRPr sz="1758" b="1"/>
            </a:lvl3pPr>
            <a:lvl4pPr marL="1339230" indent="0">
              <a:buNone/>
              <a:defRPr sz="1562" b="1"/>
            </a:lvl4pPr>
            <a:lvl5pPr marL="1785640" indent="0">
              <a:buNone/>
              <a:defRPr sz="1562" b="1"/>
            </a:lvl5pPr>
            <a:lvl6pPr marL="2232050" indent="0">
              <a:buNone/>
              <a:defRPr sz="1562" b="1"/>
            </a:lvl6pPr>
            <a:lvl7pPr marL="2678460" indent="0">
              <a:buNone/>
              <a:defRPr sz="1562" b="1"/>
            </a:lvl7pPr>
            <a:lvl8pPr marL="3124871" indent="0">
              <a:buNone/>
              <a:defRPr sz="1562" b="1"/>
            </a:lvl8pPr>
            <a:lvl9pPr marL="3571281" indent="0">
              <a:buNone/>
              <a:defRPr sz="1562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19851" y="4142072"/>
            <a:ext cx="3795605" cy="609236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08C4B-F87D-4416-8D8F-058918EDFF76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41246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4EF-EE6F-4A8B-9EBB-E91ACE5131F5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4174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5FDEA-8165-4EB9-B012-76109AE74802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1374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970" y="755968"/>
            <a:ext cx="2879545" cy="2645886"/>
          </a:xfrm>
        </p:spPr>
        <p:txBody>
          <a:bodyPr anchor="b"/>
          <a:lstStyle>
            <a:lvl1pPr>
              <a:defRPr sz="312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5605" y="1632682"/>
            <a:ext cx="4519851" cy="8058404"/>
          </a:xfrm>
        </p:spPr>
        <p:txBody>
          <a:bodyPr/>
          <a:lstStyle>
            <a:lvl1pPr>
              <a:defRPr sz="3124"/>
            </a:lvl1pPr>
            <a:lvl2pPr>
              <a:defRPr sz="2734"/>
            </a:lvl2pPr>
            <a:lvl3pPr>
              <a:defRPr sz="2343"/>
            </a:lvl3pPr>
            <a:lvl4pPr>
              <a:defRPr sz="1953"/>
            </a:lvl4pPr>
            <a:lvl5pPr>
              <a:defRPr sz="1953"/>
            </a:lvl5pPr>
            <a:lvl6pPr>
              <a:defRPr sz="1953"/>
            </a:lvl6pPr>
            <a:lvl7pPr>
              <a:defRPr sz="1953"/>
            </a:lvl7pPr>
            <a:lvl8pPr>
              <a:defRPr sz="1953"/>
            </a:lvl8pPr>
            <a:lvl9pPr>
              <a:defRPr sz="195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4970" y="3401854"/>
            <a:ext cx="2879545" cy="6302355"/>
          </a:xfrm>
        </p:spPr>
        <p:txBody>
          <a:bodyPr/>
          <a:lstStyle>
            <a:lvl1pPr marL="0" indent="0">
              <a:buNone/>
              <a:defRPr sz="1562"/>
            </a:lvl1pPr>
            <a:lvl2pPr marL="446410" indent="0">
              <a:buNone/>
              <a:defRPr sz="1367"/>
            </a:lvl2pPr>
            <a:lvl3pPr marL="892820" indent="0">
              <a:buNone/>
              <a:defRPr sz="1172"/>
            </a:lvl3pPr>
            <a:lvl4pPr marL="1339230" indent="0">
              <a:buNone/>
              <a:defRPr sz="976"/>
            </a:lvl4pPr>
            <a:lvl5pPr marL="1785640" indent="0">
              <a:buNone/>
              <a:defRPr sz="976"/>
            </a:lvl5pPr>
            <a:lvl6pPr marL="2232050" indent="0">
              <a:buNone/>
              <a:defRPr sz="976"/>
            </a:lvl6pPr>
            <a:lvl7pPr marL="2678460" indent="0">
              <a:buNone/>
              <a:defRPr sz="976"/>
            </a:lvl7pPr>
            <a:lvl8pPr marL="3124871" indent="0">
              <a:buNone/>
              <a:defRPr sz="976"/>
            </a:lvl8pPr>
            <a:lvl9pPr marL="3571281" indent="0">
              <a:buNone/>
              <a:defRPr sz="97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39E3-0531-43B6-B202-C8D9F33BA007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2288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970" y="755968"/>
            <a:ext cx="2879545" cy="2645886"/>
          </a:xfrm>
        </p:spPr>
        <p:txBody>
          <a:bodyPr anchor="b"/>
          <a:lstStyle>
            <a:lvl1pPr>
              <a:defRPr sz="312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795605" y="1632682"/>
            <a:ext cx="4519851" cy="8058404"/>
          </a:xfrm>
        </p:spPr>
        <p:txBody>
          <a:bodyPr anchor="t"/>
          <a:lstStyle>
            <a:lvl1pPr marL="0" indent="0">
              <a:buNone/>
              <a:defRPr sz="3124"/>
            </a:lvl1pPr>
            <a:lvl2pPr marL="446410" indent="0">
              <a:buNone/>
              <a:defRPr sz="2734"/>
            </a:lvl2pPr>
            <a:lvl3pPr marL="892820" indent="0">
              <a:buNone/>
              <a:defRPr sz="2343"/>
            </a:lvl3pPr>
            <a:lvl4pPr marL="1339230" indent="0">
              <a:buNone/>
              <a:defRPr sz="1953"/>
            </a:lvl4pPr>
            <a:lvl5pPr marL="1785640" indent="0">
              <a:buNone/>
              <a:defRPr sz="1953"/>
            </a:lvl5pPr>
            <a:lvl6pPr marL="2232050" indent="0">
              <a:buNone/>
              <a:defRPr sz="1953"/>
            </a:lvl6pPr>
            <a:lvl7pPr marL="2678460" indent="0">
              <a:buNone/>
              <a:defRPr sz="1953"/>
            </a:lvl7pPr>
            <a:lvl8pPr marL="3124871" indent="0">
              <a:buNone/>
              <a:defRPr sz="1953"/>
            </a:lvl8pPr>
            <a:lvl9pPr marL="3571281" indent="0">
              <a:buNone/>
              <a:defRPr sz="1953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4970" y="3401854"/>
            <a:ext cx="2879545" cy="6302355"/>
          </a:xfrm>
        </p:spPr>
        <p:txBody>
          <a:bodyPr/>
          <a:lstStyle>
            <a:lvl1pPr marL="0" indent="0">
              <a:buNone/>
              <a:defRPr sz="1562"/>
            </a:lvl1pPr>
            <a:lvl2pPr marL="446410" indent="0">
              <a:buNone/>
              <a:defRPr sz="1367"/>
            </a:lvl2pPr>
            <a:lvl3pPr marL="892820" indent="0">
              <a:buNone/>
              <a:defRPr sz="1172"/>
            </a:lvl3pPr>
            <a:lvl4pPr marL="1339230" indent="0">
              <a:buNone/>
              <a:defRPr sz="976"/>
            </a:lvl4pPr>
            <a:lvl5pPr marL="1785640" indent="0">
              <a:buNone/>
              <a:defRPr sz="976"/>
            </a:lvl5pPr>
            <a:lvl6pPr marL="2232050" indent="0">
              <a:buNone/>
              <a:defRPr sz="976"/>
            </a:lvl6pPr>
            <a:lvl7pPr marL="2678460" indent="0">
              <a:buNone/>
              <a:defRPr sz="976"/>
            </a:lvl7pPr>
            <a:lvl8pPr marL="3124871" indent="0">
              <a:buNone/>
              <a:defRPr sz="976"/>
            </a:lvl8pPr>
            <a:lvl9pPr marL="3571281" indent="0">
              <a:buNone/>
              <a:defRPr sz="97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93AA-AE52-4393-BDA2-3806C5945A61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25583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DFDF-C832-485E-B3CB-356D99457D36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21408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89172" y="603724"/>
            <a:ext cx="1925122" cy="960971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3808" y="603724"/>
            <a:ext cx="5663763" cy="9609713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47E11-E9C9-4605-A89C-A0E1B5442F9C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0444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3807" y="603726"/>
            <a:ext cx="7700486" cy="21917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3807" y="3018620"/>
            <a:ext cx="7700486" cy="71948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3807" y="10510051"/>
            <a:ext cx="2008823" cy="6037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7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25A-8AAC-4AB6-91A1-164E5ED52F27}" type="datetime1">
              <a:rPr lang="es-ES_tradnl" smtClean="0"/>
              <a:t>11/10/2019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57433" y="10510051"/>
            <a:ext cx="3013234" cy="6037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7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05470" y="10510051"/>
            <a:ext cx="2008823" cy="6037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7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C4F7A-4A76-48D7-A40F-FDAD080A400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712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892820" rtl="0" eaLnBrk="1" latinLnBrk="0" hangingPunct="1">
        <a:lnSpc>
          <a:spcPct val="90000"/>
        </a:lnSpc>
        <a:spcBef>
          <a:spcPct val="0"/>
        </a:spcBef>
        <a:buNone/>
        <a:defRPr sz="42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205" indent="-223205" algn="l" defTabSz="892820" rtl="0" eaLnBrk="1" latinLnBrk="0" hangingPunct="1">
        <a:lnSpc>
          <a:spcPct val="90000"/>
        </a:lnSpc>
        <a:spcBef>
          <a:spcPts val="976"/>
        </a:spcBef>
        <a:buFont typeface="Arial" panose="020B0604020202020204" pitchFamily="34" charset="0"/>
        <a:buChar char="•"/>
        <a:defRPr sz="2734" kern="1200">
          <a:solidFill>
            <a:schemeClr val="tx1"/>
          </a:solidFill>
          <a:latin typeface="+mn-lt"/>
          <a:ea typeface="+mn-ea"/>
          <a:cs typeface="+mn-cs"/>
        </a:defRPr>
      </a:lvl1pPr>
      <a:lvl2pPr marL="669615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2343" kern="1200">
          <a:solidFill>
            <a:schemeClr val="tx1"/>
          </a:solidFill>
          <a:latin typeface="+mn-lt"/>
          <a:ea typeface="+mn-ea"/>
          <a:cs typeface="+mn-cs"/>
        </a:defRPr>
      </a:lvl2pPr>
      <a:lvl3pPr marL="1116025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953" kern="1200">
          <a:solidFill>
            <a:schemeClr val="tx1"/>
          </a:solidFill>
          <a:latin typeface="+mn-lt"/>
          <a:ea typeface="+mn-ea"/>
          <a:cs typeface="+mn-cs"/>
        </a:defRPr>
      </a:lvl3pPr>
      <a:lvl4pPr marL="1562435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4pPr>
      <a:lvl5pPr marL="2008845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5pPr>
      <a:lvl6pPr marL="2455255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6pPr>
      <a:lvl7pPr marL="2901666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7pPr>
      <a:lvl8pPr marL="3348076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8pPr>
      <a:lvl9pPr marL="3794486" indent="-223205" algn="l" defTabSz="892820" rtl="0" eaLnBrk="1" latinLnBrk="0" hangingPunct="1">
        <a:lnSpc>
          <a:spcPct val="90000"/>
        </a:lnSpc>
        <a:spcBef>
          <a:spcPts val="488"/>
        </a:spcBef>
        <a:buFont typeface="Arial" panose="020B0604020202020204" pitchFamily="34" charset="0"/>
        <a:buChar char="•"/>
        <a:defRPr sz="175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1pPr>
      <a:lvl2pPr marL="44641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2pPr>
      <a:lvl3pPr marL="89282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3pPr>
      <a:lvl4pPr marL="133923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4pPr>
      <a:lvl5pPr marL="178564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5pPr>
      <a:lvl6pPr marL="223205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6pPr>
      <a:lvl7pPr marL="2678460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7pPr>
      <a:lvl8pPr marL="3124871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8pPr>
      <a:lvl9pPr marL="3571281" algn="l" defTabSz="892820" rtl="0" eaLnBrk="1" latinLnBrk="0" hangingPunct="1">
        <a:defRPr sz="175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web.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C4B21F6-EE37-4FD8-8F4A-460E14E68E48}"/>
              </a:ext>
            </a:extLst>
          </p:cNvPr>
          <p:cNvSpPr txBox="1"/>
          <p:nvPr/>
        </p:nvSpPr>
        <p:spPr>
          <a:xfrm>
            <a:off x="6627813" y="357188"/>
            <a:ext cx="2300287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CASO DE ÉXITO</a:t>
            </a:r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E810F5B-B18C-4C64-A1ED-35282C064634}"/>
              </a:ext>
            </a:extLst>
          </p:cNvPr>
          <p:cNvSpPr/>
          <p:nvPr/>
        </p:nvSpPr>
        <p:spPr>
          <a:xfrm>
            <a:off x="179617" y="139543"/>
            <a:ext cx="2120672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LOGO</a:t>
            </a:r>
            <a:endParaRPr lang="es-E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EA6D08A-0343-4B73-A189-79EA6CF80E7C}"/>
              </a:ext>
            </a:extLst>
          </p:cNvPr>
          <p:cNvSpPr/>
          <p:nvPr/>
        </p:nvSpPr>
        <p:spPr>
          <a:xfrm>
            <a:off x="0" y="1214436"/>
            <a:ext cx="8928100" cy="26717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IMAGEN</a:t>
            </a:r>
            <a:endParaRPr lang="es-ES_tradn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81D7FF1-55B2-492D-8312-5D98B0683069}"/>
              </a:ext>
            </a:extLst>
          </p:cNvPr>
          <p:cNvSpPr txBox="1"/>
          <p:nvPr/>
        </p:nvSpPr>
        <p:spPr>
          <a:xfrm>
            <a:off x="0" y="3881437"/>
            <a:ext cx="89281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TÍTULO CASO DE ÉXITO</a:t>
            </a:r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229AAA4-301E-4147-BB28-563F59125462}"/>
              </a:ext>
            </a:extLst>
          </p:cNvPr>
          <p:cNvSpPr txBox="1"/>
          <p:nvPr/>
        </p:nvSpPr>
        <p:spPr>
          <a:xfrm>
            <a:off x="6124575" y="4771548"/>
            <a:ext cx="2493962" cy="36933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INDÚSTRIA</a:t>
            </a:r>
          </a:p>
          <a:p>
            <a:endParaRPr lang="es-ES" b="1" dirty="0">
              <a:solidFill>
                <a:schemeClr val="bg1"/>
              </a:solidFill>
            </a:endParaRPr>
          </a:p>
          <a:p>
            <a:r>
              <a:rPr lang="es-ES" dirty="0" err="1">
                <a:solidFill>
                  <a:schemeClr val="bg1"/>
                </a:solidFill>
              </a:rPr>
              <a:t>Lorem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 err="1">
                <a:solidFill>
                  <a:schemeClr val="bg1"/>
                </a:solidFill>
              </a:rPr>
              <a:t>ipsum</a:t>
            </a:r>
            <a:endParaRPr lang="es-ES" dirty="0">
              <a:solidFill>
                <a:schemeClr val="bg1"/>
              </a:solidFill>
            </a:endParaRPr>
          </a:p>
          <a:p>
            <a:endParaRPr lang="es-ES" b="1" dirty="0">
              <a:solidFill>
                <a:schemeClr val="bg1"/>
              </a:solidFill>
            </a:endParaRPr>
          </a:p>
          <a:p>
            <a:r>
              <a:rPr lang="es-ES" b="1" dirty="0">
                <a:solidFill>
                  <a:schemeClr val="bg1"/>
                </a:solidFill>
              </a:rPr>
              <a:t>FECHA DE EJECUCIÓN</a:t>
            </a:r>
          </a:p>
          <a:p>
            <a:endParaRPr lang="es-ES" b="1" dirty="0">
              <a:solidFill>
                <a:schemeClr val="bg1"/>
              </a:solidFill>
            </a:endParaRPr>
          </a:p>
          <a:p>
            <a:r>
              <a:rPr lang="es-ES_tradnl" dirty="0" err="1">
                <a:solidFill>
                  <a:schemeClr val="bg1"/>
                </a:solidFill>
              </a:rPr>
              <a:t>Lorem</a:t>
            </a:r>
            <a:r>
              <a:rPr lang="es-ES_tradnl" dirty="0">
                <a:solidFill>
                  <a:schemeClr val="bg1"/>
                </a:solidFill>
              </a:rPr>
              <a:t> </a:t>
            </a:r>
            <a:r>
              <a:rPr lang="es-ES_tradnl" dirty="0" err="1">
                <a:solidFill>
                  <a:schemeClr val="bg1"/>
                </a:solidFill>
              </a:rPr>
              <a:t>ipsum</a:t>
            </a:r>
            <a:endParaRPr lang="es-ES_tradnl" dirty="0">
              <a:solidFill>
                <a:schemeClr val="bg1"/>
              </a:solidFill>
            </a:endParaRPr>
          </a:p>
          <a:p>
            <a:endParaRPr lang="es-ES_tradnl" b="1" dirty="0">
              <a:solidFill>
                <a:schemeClr val="bg1"/>
              </a:solidFill>
            </a:endParaRPr>
          </a:p>
          <a:p>
            <a:r>
              <a:rPr lang="es-ES_tradnl" b="1" dirty="0">
                <a:solidFill>
                  <a:schemeClr val="bg1"/>
                </a:solidFill>
              </a:rPr>
              <a:t>CLIENTE</a:t>
            </a:r>
          </a:p>
          <a:p>
            <a:endParaRPr lang="es-ES_tradnl" b="1" dirty="0">
              <a:solidFill>
                <a:schemeClr val="bg1"/>
              </a:solidFill>
            </a:endParaRPr>
          </a:p>
          <a:p>
            <a:r>
              <a:rPr lang="es-ES_tradnl" dirty="0" err="1">
                <a:solidFill>
                  <a:schemeClr val="bg1"/>
                </a:solidFill>
              </a:rPr>
              <a:t>Lorem</a:t>
            </a:r>
            <a:r>
              <a:rPr lang="es-ES_tradnl" dirty="0">
                <a:solidFill>
                  <a:schemeClr val="bg1"/>
                </a:solidFill>
              </a:rPr>
              <a:t> </a:t>
            </a:r>
            <a:r>
              <a:rPr lang="es-ES_tradnl" dirty="0" err="1">
                <a:solidFill>
                  <a:schemeClr val="bg1"/>
                </a:solidFill>
              </a:rPr>
              <a:t>ipsum</a:t>
            </a:r>
            <a:endParaRPr lang="es-ES_tradnl" dirty="0">
              <a:solidFill>
                <a:schemeClr val="bg1"/>
              </a:solidFill>
            </a:endParaRPr>
          </a:p>
          <a:p>
            <a:endParaRPr lang="es-ES_tradnl" dirty="0">
              <a:solidFill>
                <a:schemeClr val="bg1"/>
              </a:solidFill>
            </a:endParaRPr>
          </a:p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B901331-1D5E-4477-8C70-125C1986ED13}"/>
              </a:ext>
            </a:extLst>
          </p:cNvPr>
          <p:cNvSpPr/>
          <p:nvPr/>
        </p:nvSpPr>
        <p:spPr>
          <a:xfrm>
            <a:off x="309563" y="4771547"/>
            <a:ext cx="5505450" cy="36933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D586DAD-CE5F-492C-8DE1-0CF63509C8C0}"/>
              </a:ext>
            </a:extLst>
          </p:cNvPr>
          <p:cNvSpPr/>
          <p:nvPr/>
        </p:nvSpPr>
        <p:spPr>
          <a:xfrm>
            <a:off x="484830" y="4955659"/>
            <a:ext cx="4187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TÍTULO DE PROYECTO / CLIENTE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83DB045-E53C-41CC-9A76-7877BC96BC5D}"/>
              </a:ext>
            </a:extLst>
          </p:cNvPr>
          <p:cNvSpPr/>
          <p:nvPr/>
        </p:nvSpPr>
        <p:spPr>
          <a:xfrm>
            <a:off x="309564" y="5393193"/>
            <a:ext cx="55054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/>
              <a:t>Párrafo introductorio para explicar situación de partida, contexto de la empresa, necesidades y situación base.</a:t>
            </a:r>
          </a:p>
          <a:p>
            <a:endParaRPr lang="es-ES" dirty="0"/>
          </a:p>
          <a:p>
            <a:r>
              <a:rPr lang="es-ES_tradnl" dirty="0" err="1"/>
              <a:t>Lorem</a:t>
            </a:r>
            <a:r>
              <a:rPr lang="es-ES_tradnl" dirty="0"/>
              <a:t> </a:t>
            </a:r>
            <a:r>
              <a:rPr lang="es-ES_tradnl" dirty="0" err="1"/>
              <a:t>ipsum</a:t>
            </a:r>
            <a:r>
              <a:rPr lang="es-ES_tradnl" dirty="0"/>
              <a:t> dolor </a:t>
            </a:r>
            <a:r>
              <a:rPr lang="es-ES_tradnl" dirty="0" err="1"/>
              <a:t>sit</a:t>
            </a:r>
            <a:r>
              <a:rPr lang="es-ES_tradnl" dirty="0"/>
              <a:t> </a:t>
            </a:r>
            <a:r>
              <a:rPr lang="es-ES_tradnl" dirty="0" err="1"/>
              <a:t>amet</a:t>
            </a:r>
            <a:r>
              <a:rPr lang="es-ES_tradnl" dirty="0"/>
              <a:t>, </a:t>
            </a:r>
            <a:r>
              <a:rPr lang="es-ES_tradnl" dirty="0" err="1"/>
              <a:t>consectetur</a:t>
            </a:r>
            <a:r>
              <a:rPr lang="es-ES_tradnl" dirty="0"/>
              <a:t> </a:t>
            </a:r>
            <a:r>
              <a:rPr lang="es-ES_tradnl" dirty="0" err="1"/>
              <a:t>adipiscing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. </a:t>
            </a:r>
            <a:r>
              <a:rPr lang="es-ES_tradnl" dirty="0" err="1"/>
              <a:t>Donec</a:t>
            </a:r>
            <a:r>
              <a:rPr lang="es-ES_tradnl" dirty="0"/>
              <a:t> </a:t>
            </a:r>
            <a:r>
              <a:rPr lang="es-ES_tradnl" dirty="0" err="1"/>
              <a:t>viverra</a:t>
            </a:r>
            <a:r>
              <a:rPr lang="es-ES_tradnl" dirty="0"/>
              <a:t>, </a:t>
            </a:r>
            <a:r>
              <a:rPr lang="es-ES_tradnl" dirty="0" err="1"/>
              <a:t>orci</a:t>
            </a:r>
            <a:r>
              <a:rPr lang="es-ES_tradnl" dirty="0"/>
              <a:t> sed </a:t>
            </a:r>
            <a:r>
              <a:rPr lang="es-ES_tradnl" dirty="0" err="1"/>
              <a:t>volutpat</a:t>
            </a:r>
            <a:r>
              <a:rPr lang="es-ES_tradnl" dirty="0"/>
              <a:t> vehicula, </a:t>
            </a:r>
            <a:r>
              <a:rPr lang="es-ES_tradnl" dirty="0" err="1"/>
              <a:t>dui</a:t>
            </a:r>
            <a:r>
              <a:rPr lang="es-ES_tradnl" dirty="0"/>
              <a:t> dolor </a:t>
            </a:r>
            <a:r>
              <a:rPr lang="es-ES_tradnl" dirty="0" err="1"/>
              <a:t>ultricies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, at </a:t>
            </a:r>
            <a:r>
              <a:rPr lang="es-ES_tradnl" dirty="0" err="1"/>
              <a:t>venenatis</a:t>
            </a:r>
            <a:r>
              <a:rPr lang="es-ES_tradnl" dirty="0"/>
              <a:t> urna magna </a:t>
            </a:r>
            <a:r>
              <a:rPr lang="es-ES_tradnl" dirty="0" err="1"/>
              <a:t>vel</a:t>
            </a:r>
            <a:r>
              <a:rPr lang="es-ES_tradnl" dirty="0"/>
              <a:t> libero. </a:t>
            </a:r>
            <a:r>
              <a:rPr lang="es-ES_tradnl" dirty="0" err="1"/>
              <a:t>Maecenas</a:t>
            </a:r>
            <a:r>
              <a:rPr lang="es-ES_tradnl" dirty="0"/>
              <a:t> </a:t>
            </a:r>
            <a:r>
              <a:rPr lang="es-ES_tradnl" dirty="0" err="1"/>
              <a:t>sagittis</a:t>
            </a:r>
            <a:r>
              <a:rPr lang="es-ES_tradnl" dirty="0"/>
              <a:t>, </a:t>
            </a:r>
            <a:r>
              <a:rPr lang="es-ES_tradnl" dirty="0" err="1"/>
              <a:t>tellus</a:t>
            </a:r>
            <a:r>
              <a:rPr lang="es-ES_tradnl" dirty="0"/>
              <a:t> et </a:t>
            </a:r>
            <a:r>
              <a:rPr lang="es-ES_tradnl" dirty="0" err="1"/>
              <a:t>eleifend</a:t>
            </a:r>
            <a:r>
              <a:rPr lang="es-ES_tradnl" dirty="0"/>
              <a:t> </a:t>
            </a:r>
            <a:r>
              <a:rPr lang="es-ES_tradnl" dirty="0" err="1"/>
              <a:t>malesuada</a:t>
            </a:r>
            <a:r>
              <a:rPr lang="es-ES_tradnl" dirty="0"/>
              <a:t>, </a:t>
            </a:r>
            <a:r>
              <a:rPr lang="es-ES_tradnl" dirty="0" err="1"/>
              <a:t>augue</a:t>
            </a:r>
            <a:r>
              <a:rPr lang="es-ES_tradnl" dirty="0"/>
              <a:t> </a:t>
            </a:r>
            <a:r>
              <a:rPr lang="es-ES_tradnl" dirty="0" err="1"/>
              <a:t>purus</a:t>
            </a:r>
            <a:r>
              <a:rPr lang="es-ES_tradnl" dirty="0"/>
              <a:t> </a:t>
            </a:r>
            <a:r>
              <a:rPr lang="es-ES_tradnl" dirty="0" err="1"/>
              <a:t>cursus</a:t>
            </a:r>
            <a:r>
              <a:rPr lang="es-ES_tradnl" dirty="0"/>
              <a:t> </a:t>
            </a:r>
            <a:r>
              <a:rPr lang="es-ES_tradnl" dirty="0" err="1"/>
              <a:t>dui</a:t>
            </a:r>
            <a:r>
              <a:rPr lang="es-ES_tradnl" dirty="0"/>
              <a:t>, </a:t>
            </a:r>
            <a:r>
              <a:rPr lang="es-ES_tradnl" dirty="0" err="1"/>
              <a:t>nec</a:t>
            </a:r>
            <a:r>
              <a:rPr lang="es-ES_tradnl" dirty="0"/>
              <a:t> </a:t>
            </a:r>
            <a:r>
              <a:rPr lang="es-ES_tradnl" dirty="0" err="1"/>
              <a:t>scelerisque</a:t>
            </a:r>
            <a:r>
              <a:rPr lang="es-ES_tradnl" dirty="0"/>
              <a:t> </a:t>
            </a:r>
            <a:r>
              <a:rPr lang="es-ES_tradnl" dirty="0" err="1"/>
              <a:t>est</a:t>
            </a:r>
            <a:r>
              <a:rPr lang="es-ES_tradnl" dirty="0"/>
              <a:t> leo id </a:t>
            </a:r>
            <a:r>
              <a:rPr lang="es-ES_tradnl" dirty="0" err="1"/>
              <a:t>nulla</a:t>
            </a:r>
            <a:r>
              <a:rPr lang="es-ES_tradnl" dirty="0"/>
              <a:t>. </a:t>
            </a:r>
            <a:r>
              <a:rPr lang="es-ES_tradnl" dirty="0" err="1"/>
              <a:t>Aenean</a:t>
            </a:r>
            <a:r>
              <a:rPr lang="es-ES_tradnl" dirty="0"/>
              <a:t> </a:t>
            </a:r>
            <a:r>
              <a:rPr lang="es-ES_tradnl" dirty="0" err="1"/>
              <a:t>ullamcorper</a:t>
            </a:r>
            <a:r>
              <a:rPr lang="es-ES_tradnl" dirty="0"/>
              <a:t> </a:t>
            </a:r>
            <a:r>
              <a:rPr lang="es-ES_tradnl" dirty="0" err="1"/>
              <a:t>metus</a:t>
            </a:r>
            <a:r>
              <a:rPr lang="es-ES_tradnl" dirty="0"/>
              <a:t> </a:t>
            </a:r>
            <a:r>
              <a:rPr lang="es-ES_tradnl" dirty="0" err="1"/>
              <a:t>sodales</a:t>
            </a:r>
            <a:r>
              <a:rPr lang="es-ES_tradnl" dirty="0"/>
              <a:t> </a:t>
            </a:r>
            <a:r>
              <a:rPr lang="es-ES_tradnl" dirty="0" err="1"/>
              <a:t>bibendum</a:t>
            </a:r>
            <a:r>
              <a:rPr lang="es-ES_tradnl" dirty="0"/>
              <a:t> pulvinar. </a:t>
            </a:r>
            <a:r>
              <a:rPr lang="es-ES_tradnl" dirty="0" err="1"/>
              <a:t>Suspendisse</a:t>
            </a:r>
            <a:r>
              <a:rPr lang="es-ES_tradnl" dirty="0"/>
              <a:t> </a:t>
            </a:r>
            <a:r>
              <a:rPr lang="es-ES_tradnl" dirty="0" err="1"/>
              <a:t>vulputate</a:t>
            </a:r>
            <a:r>
              <a:rPr lang="es-ES_tradnl" dirty="0"/>
              <a:t> </a:t>
            </a:r>
            <a:r>
              <a:rPr lang="es-ES_tradnl" dirty="0" err="1"/>
              <a:t>accumsan</a:t>
            </a:r>
            <a:r>
              <a:rPr lang="es-ES_tradnl" dirty="0"/>
              <a:t> </a:t>
            </a:r>
            <a:r>
              <a:rPr lang="es-ES_tradnl" dirty="0" err="1"/>
              <a:t>nulla</a:t>
            </a:r>
            <a:r>
              <a:rPr lang="es-ES_tradnl" dirty="0"/>
              <a:t> vitae </a:t>
            </a:r>
            <a:r>
              <a:rPr lang="es-ES_tradnl" dirty="0" err="1"/>
              <a:t>pretium</a:t>
            </a:r>
            <a:r>
              <a:rPr lang="es-ES_tradnl" dirty="0"/>
              <a:t>. 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66A87405-D01C-41CD-827C-E28CBAE86777}"/>
              </a:ext>
            </a:extLst>
          </p:cNvPr>
          <p:cNvSpPr/>
          <p:nvPr/>
        </p:nvSpPr>
        <p:spPr>
          <a:xfrm>
            <a:off x="484829" y="8487723"/>
            <a:ext cx="4187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RETO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3199649-7B5A-4C2A-80CB-9E34106D4440}"/>
              </a:ext>
            </a:extLst>
          </p:cNvPr>
          <p:cNvSpPr/>
          <p:nvPr/>
        </p:nvSpPr>
        <p:spPr>
          <a:xfrm>
            <a:off x="309563" y="8925257"/>
            <a:ext cx="83089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err="1"/>
              <a:t>Lorem</a:t>
            </a:r>
            <a:r>
              <a:rPr lang="es-ES_tradnl" dirty="0"/>
              <a:t> </a:t>
            </a:r>
            <a:r>
              <a:rPr lang="es-ES_tradnl" dirty="0" err="1"/>
              <a:t>ipsum</a:t>
            </a:r>
            <a:r>
              <a:rPr lang="es-ES_tradnl" dirty="0"/>
              <a:t> dolor </a:t>
            </a:r>
            <a:r>
              <a:rPr lang="es-ES_tradnl" dirty="0" err="1"/>
              <a:t>sit</a:t>
            </a:r>
            <a:r>
              <a:rPr lang="es-ES_tradnl" dirty="0"/>
              <a:t> </a:t>
            </a:r>
            <a:r>
              <a:rPr lang="es-ES_tradnl" dirty="0" err="1"/>
              <a:t>amet</a:t>
            </a:r>
            <a:r>
              <a:rPr lang="es-ES_tradnl" dirty="0"/>
              <a:t>, </a:t>
            </a:r>
            <a:r>
              <a:rPr lang="es-ES_tradnl" dirty="0" err="1"/>
              <a:t>consectetur</a:t>
            </a:r>
            <a:r>
              <a:rPr lang="es-ES_tradnl" dirty="0"/>
              <a:t> </a:t>
            </a:r>
            <a:r>
              <a:rPr lang="es-ES_tradnl" dirty="0" err="1"/>
              <a:t>adipiscing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. </a:t>
            </a:r>
            <a:r>
              <a:rPr lang="es-ES_tradnl" dirty="0" err="1"/>
              <a:t>Donec</a:t>
            </a:r>
            <a:r>
              <a:rPr lang="es-ES_tradnl" dirty="0"/>
              <a:t> </a:t>
            </a:r>
            <a:r>
              <a:rPr lang="es-ES_tradnl" dirty="0" err="1"/>
              <a:t>viverra</a:t>
            </a:r>
            <a:r>
              <a:rPr lang="es-ES_tradnl" dirty="0"/>
              <a:t>, </a:t>
            </a:r>
            <a:r>
              <a:rPr lang="es-ES_tradnl" dirty="0" err="1"/>
              <a:t>orci</a:t>
            </a:r>
            <a:r>
              <a:rPr lang="es-ES_tradnl" dirty="0"/>
              <a:t> sed </a:t>
            </a:r>
            <a:r>
              <a:rPr lang="es-ES_tradnl" dirty="0" err="1"/>
              <a:t>volutpat</a:t>
            </a:r>
            <a:r>
              <a:rPr lang="es-ES_tradnl" dirty="0"/>
              <a:t> vehicula, </a:t>
            </a:r>
            <a:r>
              <a:rPr lang="es-ES_tradnl" dirty="0" err="1"/>
              <a:t>dui</a:t>
            </a:r>
            <a:r>
              <a:rPr lang="es-ES_tradnl" dirty="0"/>
              <a:t> dolor </a:t>
            </a:r>
            <a:r>
              <a:rPr lang="es-ES_tradnl" dirty="0" err="1"/>
              <a:t>ultricies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, at </a:t>
            </a:r>
            <a:r>
              <a:rPr lang="es-ES_tradnl" dirty="0" err="1"/>
              <a:t>venenatis</a:t>
            </a:r>
            <a:r>
              <a:rPr lang="es-ES_tradnl" dirty="0"/>
              <a:t> urna magna </a:t>
            </a:r>
            <a:r>
              <a:rPr lang="es-ES_tradnl" dirty="0" err="1"/>
              <a:t>vel</a:t>
            </a:r>
            <a:r>
              <a:rPr lang="es-ES_tradnl" dirty="0"/>
              <a:t> libero. </a:t>
            </a:r>
          </a:p>
          <a:p>
            <a:endParaRPr lang="es-ES_tradnl" dirty="0"/>
          </a:p>
          <a:p>
            <a:r>
              <a:rPr lang="es-ES_tradnl" dirty="0" err="1"/>
              <a:t>Maecenas</a:t>
            </a:r>
            <a:r>
              <a:rPr lang="es-ES_tradnl" dirty="0"/>
              <a:t> </a:t>
            </a:r>
            <a:r>
              <a:rPr lang="es-ES_tradnl" dirty="0" err="1"/>
              <a:t>sagittis</a:t>
            </a:r>
            <a:r>
              <a:rPr lang="es-ES_tradnl" dirty="0"/>
              <a:t>, </a:t>
            </a:r>
            <a:r>
              <a:rPr lang="es-ES_tradnl" dirty="0" err="1"/>
              <a:t>tellus</a:t>
            </a:r>
            <a:r>
              <a:rPr lang="es-ES_tradnl" dirty="0"/>
              <a:t> et </a:t>
            </a:r>
            <a:r>
              <a:rPr lang="es-ES_tradnl" dirty="0" err="1"/>
              <a:t>eleifend</a:t>
            </a:r>
            <a:r>
              <a:rPr lang="es-ES_tradnl" dirty="0"/>
              <a:t> </a:t>
            </a:r>
            <a:r>
              <a:rPr lang="es-ES_tradnl" dirty="0" err="1"/>
              <a:t>malesuada</a:t>
            </a:r>
            <a:r>
              <a:rPr lang="es-ES_tradnl" dirty="0"/>
              <a:t>, </a:t>
            </a:r>
            <a:r>
              <a:rPr lang="es-ES_tradnl" dirty="0" err="1"/>
              <a:t>augue</a:t>
            </a:r>
            <a:r>
              <a:rPr lang="es-ES_tradnl" dirty="0"/>
              <a:t> </a:t>
            </a:r>
            <a:r>
              <a:rPr lang="es-ES_tradnl" dirty="0" err="1"/>
              <a:t>purus</a:t>
            </a:r>
            <a:r>
              <a:rPr lang="es-ES_tradnl" dirty="0"/>
              <a:t> </a:t>
            </a:r>
            <a:r>
              <a:rPr lang="es-ES_tradnl" dirty="0" err="1"/>
              <a:t>cursus</a:t>
            </a:r>
            <a:r>
              <a:rPr lang="es-ES_tradnl" dirty="0"/>
              <a:t> </a:t>
            </a:r>
            <a:r>
              <a:rPr lang="es-ES_tradnl" dirty="0" err="1"/>
              <a:t>dui</a:t>
            </a:r>
            <a:r>
              <a:rPr lang="es-ES_tradnl" dirty="0"/>
              <a:t>, </a:t>
            </a:r>
            <a:r>
              <a:rPr lang="es-ES_tradnl" dirty="0" err="1"/>
              <a:t>nec</a:t>
            </a:r>
            <a:r>
              <a:rPr lang="es-ES_tradnl" dirty="0"/>
              <a:t> </a:t>
            </a:r>
            <a:r>
              <a:rPr lang="es-ES_tradnl" dirty="0" err="1"/>
              <a:t>scelerisque</a:t>
            </a:r>
            <a:r>
              <a:rPr lang="es-ES_tradnl" dirty="0"/>
              <a:t> </a:t>
            </a:r>
            <a:r>
              <a:rPr lang="es-ES_tradnl" dirty="0" err="1"/>
              <a:t>est</a:t>
            </a:r>
            <a:r>
              <a:rPr lang="es-ES_tradnl" dirty="0"/>
              <a:t> leo id </a:t>
            </a:r>
            <a:r>
              <a:rPr lang="es-ES_tradnl" dirty="0" err="1"/>
              <a:t>nulla</a:t>
            </a:r>
            <a:r>
              <a:rPr lang="es-ES_tradnl" dirty="0"/>
              <a:t>. </a:t>
            </a:r>
            <a:r>
              <a:rPr lang="es-ES_tradnl" dirty="0" err="1"/>
              <a:t>Aenean</a:t>
            </a:r>
            <a:r>
              <a:rPr lang="es-ES_tradnl" dirty="0"/>
              <a:t> </a:t>
            </a:r>
            <a:r>
              <a:rPr lang="es-ES_tradnl" dirty="0" err="1"/>
              <a:t>ullamcorper</a:t>
            </a:r>
            <a:r>
              <a:rPr lang="es-ES_tradnl" dirty="0"/>
              <a:t> </a:t>
            </a:r>
            <a:r>
              <a:rPr lang="es-ES_tradnl" dirty="0" err="1"/>
              <a:t>metus</a:t>
            </a:r>
            <a:r>
              <a:rPr lang="es-ES_tradnl" dirty="0"/>
              <a:t> </a:t>
            </a:r>
            <a:r>
              <a:rPr lang="es-ES_tradnl" dirty="0" err="1"/>
              <a:t>sodales</a:t>
            </a:r>
            <a:r>
              <a:rPr lang="es-ES_tradnl" dirty="0"/>
              <a:t> </a:t>
            </a:r>
            <a:r>
              <a:rPr lang="es-ES_tradnl" dirty="0" err="1"/>
              <a:t>bibendum</a:t>
            </a:r>
            <a:r>
              <a:rPr lang="es-ES_tradnl" dirty="0"/>
              <a:t> pulvinar. </a:t>
            </a:r>
            <a:r>
              <a:rPr lang="es-ES_tradnl" dirty="0" err="1"/>
              <a:t>Suspendisse</a:t>
            </a:r>
            <a:r>
              <a:rPr lang="es-ES_tradnl" dirty="0"/>
              <a:t> </a:t>
            </a:r>
            <a:r>
              <a:rPr lang="es-ES_tradnl" dirty="0" err="1"/>
              <a:t>vulputate</a:t>
            </a:r>
            <a:r>
              <a:rPr lang="es-ES_tradnl" dirty="0"/>
              <a:t> </a:t>
            </a:r>
            <a:r>
              <a:rPr lang="es-ES_tradnl" dirty="0" err="1"/>
              <a:t>accumsan</a:t>
            </a:r>
            <a:r>
              <a:rPr lang="es-ES_tradnl" dirty="0"/>
              <a:t> </a:t>
            </a:r>
            <a:r>
              <a:rPr lang="es-ES_tradnl" dirty="0" err="1"/>
              <a:t>nulla</a:t>
            </a:r>
            <a:r>
              <a:rPr lang="es-ES_tradnl" dirty="0"/>
              <a:t> vitae </a:t>
            </a:r>
            <a:r>
              <a:rPr lang="es-ES_tradnl" dirty="0" err="1"/>
              <a:t>pretium</a:t>
            </a:r>
            <a:r>
              <a:rPr lang="es-ES_tradnl" dirty="0"/>
              <a:t>. </a:t>
            </a:r>
          </a:p>
          <a:p>
            <a:endParaRPr lang="es-ES_tradnl" dirty="0"/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215874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8F1BC83-4433-4A45-8891-50E9BB869D8D}"/>
              </a:ext>
            </a:extLst>
          </p:cNvPr>
          <p:cNvSpPr txBox="1"/>
          <p:nvPr/>
        </p:nvSpPr>
        <p:spPr>
          <a:xfrm>
            <a:off x="0" y="1029893"/>
            <a:ext cx="89281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A2CBB99-569E-4E1E-A94E-101C124017E1}"/>
              </a:ext>
            </a:extLst>
          </p:cNvPr>
          <p:cNvSpPr/>
          <p:nvPr/>
        </p:nvSpPr>
        <p:spPr>
          <a:xfrm>
            <a:off x="179617" y="139543"/>
            <a:ext cx="2120672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LOGO</a:t>
            </a:r>
            <a:endParaRPr lang="es-ES" sz="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B8424C2-A156-40B5-9BE8-F0DD4A94AAC3}"/>
              </a:ext>
            </a:extLst>
          </p:cNvPr>
          <p:cNvSpPr/>
          <p:nvPr/>
        </p:nvSpPr>
        <p:spPr>
          <a:xfrm>
            <a:off x="526335" y="1740971"/>
            <a:ext cx="4187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SOLUCIÓN PLANTEADA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4C7BB47-AD22-486B-948B-77A073F5D683}"/>
              </a:ext>
            </a:extLst>
          </p:cNvPr>
          <p:cNvSpPr/>
          <p:nvPr/>
        </p:nvSpPr>
        <p:spPr>
          <a:xfrm>
            <a:off x="351068" y="2178505"/>
            <a:ext cx="82214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err="1"/>
              <a:t>Lorem</a:t>
            </a:r>
            <a:r>
              <a:rPr lang="es-ES_tradnl" dirty="0"/>
              <a:t> </a:t>
            </a:r>
            <a:r>
              <a:rPr lang="es-ES_tradnl" dirty="0" err="1"/>
              <a:t>ipsum</a:t>
            </a:r>
            <a:r>
              <a:rPr lang="es-ES_tradnl" dirty="0"/>
              <a:t> dolor </a:t>
            </a:r>
            <a:r>
              <a:rPr lang="es-ES_tradnl" dirty="0" err="1"/>
              <a:t>sit</a:t>
            </a:r>
            <a:r>
              <a:rPr lang="es-ES_tradnl" dirty="0"/>
              <a:t> </a:t>
            </a:r>
            <a:r>
              <a:rPr lang="es-ES_tradnl" dirty="0" err="1"/>
              <a:t>amet</a:t>
            </a:r>
            <a:r>
              <a:rPr lang="es-ES_tradnl" dirty="0"/>
              <a:t>, </a:t>
            </a:r>
            <a:r>
              <a:rPr lang="es-ES_tradnl" dirty="0" err="1"/>
              <a:t>consectetur</a:t>
            </a:r>
            <a:r>
              <a:rPr lang="es-ES_tradnl" dirty="0"/>
              <a:t> </a:t>
            </a:r>
            <a:r>
              <a:rPr lang="es-ES_tradnl" dirty="0" err="1"/>
              <a:t>adipiscing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. </a:t>
            </a:r>
            <a:r>
              <a:rPr lang="es-ES_tradnl" dirty="0" err="1"/>
              <a:t>Donec</a:t>
            </a:r>
            <a:r>
              <a:rPr lang="es-ES_tradnl" dirty="0"/>
              <a:t> </a:t>
            </a:r>
            <a:r>
              <a:rPr lang="es-ES_tradnl" dirty="0" err="1"/>
              <a:t>viverra</a:t>
            </a:r>
            <a:r>
              <a:rPr lang="es-ES_tradnl" dirty="0"/>
              <a:t>, </a:t>
            </a:r>
            <a:r>
              <a:rPr lang="es-ES_tradnl" dirty="0" err="1"/>
              <a:t>orci</a:t>
            </a:r>
            <a:r>
              <a:rPr lang="es-ES_tradnl" dirty="0"/>
              <a:t> sed </a:t>
            </a:r>
            <a:r>
              <a:rPr lang="es-ES_tradnl" dirty="0" err="1"/>
              <a:t>volutpat</a:t>
            </a:r>
            <a:r>
              <a:rPr lang="es-ES_tradnl" dirty="0"/>
              <a:t> vehicula, </a:t>
            </a:r>
            <a:r>
              <a:rPr lang="es-ES_tradnl" dirty="0" err="1"/>
              <a:t>dui</a:t>
            </a:r>
            <a:r>
              <a:rPr lang="es-ES_tradnl" dirty="0"/>
              <a:t> dolor </a:t>
            </a:r>
            <a:r>
              <a:rPr lang="es-ES_tradnl" dirty="0" err="1"/>
              <a:t>ultricies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, at </a:t>
            </a:r>
            <a:r>
              <a:rPr lang="es-ES_tradnl" dirty="0" err="1"/>
              <a:t>venenatis</a:t>
            </a:r>
            <a:r>
              <a:rPr lang="es-ES_tradnl" dirty="0"/>
              <a:t> urna magna </a:t>
            </a:r>
            <a:r>
              <a:rPr lang="es-ES_tradnl" dirty="0" err="1"/>
              <a:t>vel</a:t>
            </a:r>
            <a:r>
              <a:rPr lang="es-ES_tradnl" dirty="0"/>
              <a:t> libero. </a:t>
            </a:r>
          </a:p>
          <a:p>
            <a:endParaRPr lang="es-ES_tradnl" dirty="0"/>
          </a:p>
          <a:p>
            <a:r>
              <a:rPr lang="es-ES_tradnl" dirty="0" err="1"/>
              <a:t>Maecenas</a:t>
            </a:r>
            <a:r>
              <a:rPr lang="es-ES_tradnl" dirty="0"/>
              <a:t> </a:t>
            </a:r>
            <a:r>
              <a:rPr lang="es-ES_tradnl" dirty="0" err="1"/>
              <a:t>sagittis</a:t>
            </a:r>
            <a:r>
              <a:rPr lang="es-ES_tradnl" dirty="0"/>
              <a:t>, </a:t>
            </a:r>
            <a:r>
              <a:rPr lang="es-ES_tradnl" dirty="0" err="1"/>
              <a:t>tellus</a:t>
            </a:r>
            <a:r>
              <a:rPr lang="es-ES_tradnl" dirty="0"/>
              <a:t> et </a:t>
            </a:r>
            <a:r>
              <a:rPr lang="es-ES_tradnl" dirty="0" err="1"/>
              <a:t>eleifend</a:t>
            </a:r>
            <a:r>
              <a:rPr lang="es-ES_tradnl" dirty="0"/>
              <a:t> </a:t>
            </a:r>
            <a:r>
              <a:rPr lang="es-ES_tradnl" dirty="0" err="1"/>
              <a:t>malesuada</a:t>
            </a:r>
            <a:r>
              <a:rPr lang="es-ES_tradnl" dirty="0"/>
              <a:t>, </a:t>
            </a:r>
            <a:r>
              <a:rPr lang="es-ES_tradnl" dirty="0" err="1"/>
              <a:t>augue</a:t>
            </a:r>
            <a:r>
              <a:rPr lang="es-ES_tradnl" dirty="0"/>
              <a:t> </a:t>
            </a:r>
            <a:r>
              <a:rPr lang="es-ES_tradnl" dirty="0" err="1"/>
              <a:t>purus</a:t>
            </a:r>
            <a:r>
              <a:rPr lang="es-ES_tradnl" dirty="0"/>
              <a:t> </a:t>
            </a:r>
            <a:r>
              <a:rPr lang="es-ES_tradnl" dirty="0" err="1"/>
              <a:t>cursus</a:t>
            </a:r>
            <a:r>
              <a:rPr lang="es-ES_tradnl" dirty="0"/>
              <a:t> </a:t>
            </a:r>
            <a:r>
              <a:rPr lang="es-ES_tradnl" dirty="0" err="1"/>
              <a:t>dui</a:t>
            </a:r>
            <a:r>
              <a:rPr lang="es-ES_tradnl" dirty="0"/>
              <a:t>, </a:t>
            </a:r>
            <a:r>
              <a:rPr lang="es-ES_tradnl" dirty="0" err="1"/>
              <a:t>nec</a:t>
            </a:r>
            <a:r>
              <a:rPr lang="es-ES_tradnl" dirty="0"/>
              <a:t> </a:t>
            </a:r>
            <a:r>
              <a:rPr lang="es-ES_tradnl" dirty="0" err="1"/>
              <a:t>scelerisque</a:t>
            </a:r>
            <a:r>
              <a:rPr lang="es-ES_tradnl" dirty="0"/>
              <a:t> </a:t>
            </a:r>
            <a:r>
              <a:rPr lang="es-ES_tradnl" dirty="0" err="1"/>
              <a:t>est</a:t>
            </a:r>
            <a:r>
              <a:rPr lang="es-ES_tradnl" dirty="0"/>
              <a:t> leo id </a:t>
            </a:r>
            <a:r>
              <a:rPr lang="es-ES_tradnl" dirty="0" err="1"/>
              <a:t>nulla</a:t>
            </a:r>
            <a:r>
              <a:rPr lang="es-ES_tradnl" dirty="0"/>
              <a:t>. </a:t>
            </a:r>
            <a:r>
              <a:rPr lang="es-ES_tradnl" dirty="0" err="1"/>
              <a:t>Aenean</a:t>
            </a:r>
            <a:r>
              <a:rPr lang="es-ES_tradnl" dirty="0"/>
              <a:t> </a:t>
            </a:r>
            <a:r>
              <a:rPr lang="es-ES_tradnl" dirty="0" err="1"/>
              <a:t>ullamcorper</a:t>
            </a:r>
            <a:r>
              <a:rPr lang="es-ES_tradnl" dirty="0"/>
              <a:t> </a:t>
            </a:r>
            <a:r>
              <a:rPr lang="es-ES_tradnl" dirty="0" err="1"/>
              <a:t>metus</a:t>
            </a:r>
            <a:r>
              <a:rPr lang="es-ES_tradnl" dirty="0"/>
              <a:t> </a:t>
            </a:r>
            <a:r>
              <a:rPr lang="es-ES_tradnl" dirty="0" err="1"/>
              <a:t>sodales</a:t>
            </a:r>
            <a:r>
              <a:rPr lang="es-ES_tradnl" dirty="0"/>
              <a:t> </a:t>
            </a:r>
            <a:r>
              <a:rPr lang="es-ES_tradnl" dirty="0" err="1"/>
              <a:t>bibendum</a:t>
            </a:r>
            <a:r>
              <a:rPr lang="es-ES_tradnl" dirty="0"/>
              <a:t> pulvinar. </a:t>
            </a:r>
            <a:r>
              <a:rPr lang="es-ES_tradnl" dirty="0" err="1"/>
              <a:t>Suspendisse</a:t>
            </a:r>
            <a:r>
              <a:rPr lang="es-ES_tradnl" dirty="0"/>
              <a:t> </a:t>
            </a:r>
            <a:r>
              <a:rPr lang="es-ES_tradnl" dirty="0" err="1"/>
              <a:t>vulputate</a:t>
            </a:r>
            <a:r>
              <a:rPr lang="es-ES_tradnl" dirty="0"/>
              <a:t> </a:t>
            </a:r>
            <a:r>
              <a:rPr lang="es-ES_tradnl" dirty="0" err="1"/>
              <a:t>accumsan</a:t>
            </a:r>
            <a:r>
              <a:rPr lang="es-ES_tradnl" dirty="0"/>
              <a:t> </a:t>
            </a:r>
            <a:r>
              <a:rPr lang="es-ES_tradnl" dirty="0" err="1"/>
              <a:t>nulla</a:t>
            </a:r>
            <a:r>
              <a:rPr lang="es-ES_tradnl" dirty="0"/>
              <a:t> vitae </a:t>
            </a:r>
            <a:r>
              <a:rPr lang="es-ES_tradnl" dirty="0" err="1"/>
              <a:t>pretium</a:t>
            </a:r>
            <a:r>
              <a:rPr lang="es-ES_tradnl" dirty="0"/>
              <a:t>.  </a:t>
            </a:r>
            <a:r>
              <a:rPr lang="es-ES_tradnl" dirty="0" err="1"/>
              <a:t>Maecenas</a:t>
            </a:r>
            <a:r>
              <a:rPr lang="es-ES_tradnl" dirty="0"/>
              <a:t> </a:t>
            </a:r>
            <a:r>
              <a:rPr lang="es-ES_tradnl" dirty="0" err="1"/>
              <a:t>sagittis</a:t>
            </a:r>
            <a:r>
              <a:rPr lang="es-ES_tradnl" dirty="0"/>
              <a:t>, </a:t>
            </a:r>
            <a:r>
              <a:rPr lang="es-ES_tradnl" dirty="0" err="1"/>
              <a:t>tellus</a:t>
            </a:r>
            <a:r>
              <a:rPr lang="es-ES_tradnl" dirty="0"/>
              <a:t> et </a:t>
            </a:r>
            <a:r>
              <a:rPr lang="es-ES_tradnl" dirty="0" err="1"/>
              <a:t>eleifend</a:t>
            </a:r>
            <a:r>
              <a:rPr lang="es-ES_tradnl" dirty="0"/>
              <a:t> </a:t>
            </a:r>
            <a:r>
              <a:rPr lang="es-ES_tradnl" dirty="0" err="1"/>
              <a:t>malesuada</a:t>
            </a:r>
            <a:r>
              <a:rPr lang="es-ES_tradnl" dirty="0"/>
              <a:t>, </a:t>
            </a:r>
            <a:r>
              <a:rPr lang="es-ES_tradnl" dirty="0" err="1"/>
              <a:t>augue</a:t>
            </a:r>
            <a:r>
              <a:rPr lang="es-ES_tradnl" dirty="0"/>
              <a:t> </a:t>
            </a:r>
            <a:r>
              <a:rPr lang="es-ES_tradnl" dirty="0" err="1"/>
              <a:t>purus</a:t>
            </a:r>
            <a:r>
              <a:rPr lang="es-ES_tradnl" dirty="0"/>
              <a:t> </a:t>
            </a:r>
            <a:r>
              <a:rPr lang="es-ES_tradnl" dirty="0" err="1"/>
              <a:t>cursus</a:t>
            </a:r>
            <a:r>
              <a:rPr lang="es-ES_tradnl" dirty="0"/>
              <a:t> </a:t>
            </a:r>
            <a:r>
              <a:rPr lang="es-ES_tradnl" dirty="0" err="1"/>
              <a:t>dui</a:t>
            </a:r>
            <a:r>
              <a:rPr lang="es-ES_tradnl" dirty="0"/>
              <a:t>, </a:t>
            </a:r>
            <a:r>
              <a:rPr lang="es-ES_tradnl" dirty="0" err="1"/>
              <a:t>nec</a:t>
            </a:r>
            <a:r>
              <a:rPr lang="es-ES_tradnl" dirty="0"/>
              <a:t> </a:t>
            </a:r>
            <a:r>
              <a:rPr lang="es-ES_tradnl" dirty="0" err="1"/>
              <a:t>scelerisque</a:t>
            </a:r>
            <a:r>
              <a:rPr lang="es-ES_tradnl" dirty="0"/>
              <a:t> </a:t>
            </a:r>
            <a:r>
              <a:rPr lang="es-ES_tradnl" dirty="0" err="1"/>
              <a:t>est</a:t>
            </a:r>
            <a:r>
              <a:rPr lang="es-ES_tradnl" dirty="0"/>
              <a:t> leo id </a:t>
            </a:r>
            <a:r>
              <a:rPr lang="es-ES_tradnl" dirty="0" err="1"/>
              <a:t>nulla</a:t>
            </a:r>
            <a:r>
              <a:rPr lang="es-ES_tradnl" dirty="0"/>
              <a:t>. </a:t>
            </a:r>
            <a:r>
              <a:rPr lang="es-ES_tradnl" dirty="0" err="1"/>
              <a:t>Aenean</a:t>
            </a:r>
            <a:r>
              <a:rPr lang="es-ES_tradnl" dirty="0"/>
              <a:t> </a:t>
            </a:r>
            <a:r>
              <a:rPr lang="es-ES_tradnl" dirty="0" err="1"/>
              <a:t>ullamcorper</a:t>
            </a:r>
            <a:r>
              <a:rPr lang="es-ES_tradnl" dirty="0"/>
              <a:t> </a:t>
            </a:r>
            <a:r>
              <a:rPr lang="es-ES_tradnl" dirty="0" err="1"/>
              <a:t>metus</a:t>
            </a:r>
            <a:r>
              <a:rPr lang="es-ES_tradnl" dirty="0"/>
              <a:t> </a:t>
            </a:r>
            <a:r>
              <a:rPr lang="es-ES_tradnl" dirty="0" err="1"/>
              <a:t>sodales</a:t>
            </a:r>
            <a:r>
              <a:rPr lang="es-ES_tradnl" dirty="0"/>
              <a:t> </a:t>
            </a:r>
            <a:r>
              <a:rPr lang="es-ES_tradnl" dirty="0" err="1"/>
              <a:t>bibendum</a:t>
            </a:r>
            <a:r>
              <a:rPr lang="es-ES_tradnl" dirty="0"/>
              <a:t> pulvinar. </a:t>
            </a:r>
            <a:r>
              <a:rPr lang="es-ES_tradnl" dirty="0" err="1"/>
              <a:t>Suspendisse</a:t>
            </a:r>
            <a:r>
              <a:rPr lang="es-ES_tradnl" dirty="0"/>
              <a:t> </a:t>
            </a:r>
            <a:r>
              <a:rPr lang="es-ES_tradnl" dirty="0" err="1"/>
              <a:t>vulputate</a:t>
            </a:r>
            <a:r>
              <a:rPr lang="es-ES_tradnl" dirty="0"/>
              <a:t> </a:t>
            </a:r>
            <a:r>
              <a:rPr lang="es-ES_tradnl" dirty="0" err="1"/>
              <a:t>accumsan</a:t>
            </a:r>
            <a:r>
              <a:rPr lang="es-ES_tradnl" dirty="0"/>
              <a:t> </a:t>
            </a:r>
            <a:r>
              <a:rPr lang="es-ES_tradnl" dirty="0" err="1"/>
              <a:t>nulla</a:t>
            </a:r>
            <a:r>
              <a:rPr lang="es-ES_tradnl" dirty="0"/>
              <a:t> vitae </a:t>
            </a:r>
            <a:r>
              <a:rPr lang="es-ES_tradnl" dirty="0" err="1"/>
              <a:t>pretium</a:t>
            </a:r>
            <a:r>
              <a:rPr lang="es-ES_tradnl" dirty="0"/>
              <a:t>. </a:t>
            </a:r>
          </a:p>
          <a:p>
            <a:endParaRPr lang="es-ES_tradnl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83F4153-2C31-446A-BCF7-9F80A63DA186}"/>
              </a:ext>
            </a:extLst>
          </p:cNvPr>
          <p:cNvSpPr/>
          <p:nvPr/>
        </p:nvSpPr>
        <p:spPr>
          <a:xfrm>
            <a:off x="526335" y="4950901"/>
            <a:ext cx="4187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RESULTADOS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B773125-C691-4721-8A81-312A15168386}"/>
              </a:ext>
            </a:extLst>
          </p:cNvPr>
          <p:cNvSpPr/>
          <p:nvPr/>
        </p:nvSpPr>
        <p:spPr>
          <a:xfrm>
            <a:off x="351068" y="5388435"/>
            <a:ext cx="82214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err="1"/>
              <a:t>Lorem</a:t>
            </a:r>
            <a:r>
              <a:rPr lang="es-ES_tradnl" dirty="0"/>
              <a:t> </a:t>
            </a:r>
            <a:r>
              <a:rPr lang="es-ES_tradnl" dirty="0" err="1"/>
              <a:t>ipsum</a:t>
            </a:r>
            <a:r>
              <a:rPr lang="es-ES_tradnl" dirty="0"/>
              <a:t> dolor </a:t>
            </a:r>
            <a:r>
              <a:rPr lang="es-ES_tradnl" dirty="0" err="1"/>
              <a:t>sit</a:t>
            </a:r>
            <a:r>
              <a:rPr lang="es-ES_tradnl" dirty="0"/>
              <a:t> </a:t>
            </a:r>
            <a:r>
              <a:rPr lang="es-ES_tradnl" dirty="0" err="1"/>
              <a:t>amet</a:t>
            </a:r>
            <a:r>
              <a:rPr lang="es-ES_tradnl" dirty="0"/>
              <a:t>, </a:t>
            </a:r>
            <a:r>
              <a:rPr lang="es-ES_tradnl" dirty="0" err="1"/>
              <a:t>consectetur</a:t>
            </a:r>
            <a:r>
              <a:rPr lang="es-ES_tradnl" dirty="0"/>
              <a:t> </a:t>
            </a:r>
            <a:r>
              <a:rPr lang="es-ES_tradnl" dirty="0" err="1"/>
              <a:t>adipiscing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. </a:t>
            </a:r>
            <a:r>
              <a:rPr lang="es-ES_tradnl" dirty="0" err="1"/>
              <a:t>Donec</a:t>
            </a:r>
            <a:r>
              <a:rPr lang="es-ES_tradnl" dirty="0"/>
              <a:t> </a:t>
            </a:r>
            <a:r>
              <a:rPr lang="es-ES_tradnl" dirty="0" err="1"/>
              <a:t>viverra</a:t>
            </a:r>
            <a:r>
              <a:rPr lang="es-ES_tradnl" dirty="0"/>
              <a:t>, </a:t>
            </a:r>
            <a:r>
              <a:rPr lang="es-ES_tradnl" dirty="0" err="1"/>
              <a:t>orci</a:t>
            </a:r>
            <a:r>
              <a:rPr lang="es-ES_tradnl" dirty="0"/>
              <a:t> sed </a:t>
            </a:r>
            <a:r>
              <a:rPr lang="es-ES_tradnl" dirty="0" err="1"/>
              <a:t>volutpat</a:t>
            </a:r>
            <a:r>
              <a:rPr lang="es-ES_tradnl" dirty="0"/>
              <a:t> vehicula, </a:t>
            </a:r>
            <a:r>
              <a:rPr lang="es-ES_tradnl" dirty="0" err="1"/>
              <a:t>dui</a:t>
            </a:r>
            <a:r>
              <a:rPr lang="es-ES_tradnl" dirty="0"/>
              <a:t> dolor </a:t>
            </a:r>
            <a:r>
              <a:rPr lang="es-ES_tradnl" dirty="0" err="1"/>
              <a:t>ultricies</a:t>
            </a:r>
            <a:r>
              <a:rPr lang="es-ES_tradnl" dirty="0"/>
              <a:t> </a:t>
            </a:r>
            <a:r>
              <a:rPr lang="es-ES_tradnl" dirty="0" err="1"/>
              <a:t>elit</a:t>
            </a:r>
            <a:r>
              <a:rPr lang="es-ES_tradnl" dirty="0"/>
              <a:t>, at </a:t>
            </a:r>
            <a:r>
              <a:rPr lang="es-ES_tradnl" dirty="0" err="1"/>
              <a:t>venenatis</a:t>
            </a:r>
            <a:r>
              <a:rPr lang="es-ES_tradnl" dirty="0"/>
              <a:t> urna magna </a:t>
            </a:r>
            <a:r>
              <a:rPr lang="es-ES_tradnl" dirty="0" err="1"/>
              <a:t>vel</a:t>
            </a:r>
            <a:r>
              <a:rPr lang="es-ES_tradnl" dirty="0"/>
              <a:t> libero. </a:t>
            </a:r>
          </a:p>
          <a:p>
            <a:endParaRPr lang="es-ES_tradnl" dirty="0"/>
          </a:p>
          <a:p>
            <a:r>
              <a:rPr lang="es-ES_tradnl" dirty="0" err="1"/>
              <a:t>Maecenas</a:t>
            </a:r>
            <a:r>
              <a:rPr lang="es-ES_tradnl" dirty="0"/>
              <a:t> </a:t>
            </a:r>
            <a:r>
              <a:rPr lang="es-ES_tradnl" dirty="0" err="1"/>
              <a:t>sagittis</a:t>
            </a:r>
            <a:r>
              <a:rPr lang="es-ES_tradnl" dirty="0"/>
              <a:t>, </a:t>
            </a:r>
            <a:r>
              <a:rPr lang="es-ES_tradnl" dirty="0" err="1"/>
              <a:t>tellus</a:t>
            </a:r>
            <a:r>
              <a:rPr lang="es-ES_tradnl" dirty="0"/>
              <a:t> et </a:t>
            </a:r>
            <a:r>
              <a:rPr lang="es-ES_tradnl" dirty="0" err="1"/>
              <a:t>eleifend</a:t>
            </a:r>
            <a:r>
              <a:rPr lang="es-ES_tradnl" dirty="0"/>
              <a:t> </a:t>
            </a:r>
            <a:r>
              <a:rPr lang="es-ES_tradnl" dirty="0" err="1"/>
              <a:t>malesuada</a:t>
            </a:r>
            <a:r>
              <a:rPr lang="es-ES_tradnl" dirty="0"/>
              <a:t>, </a:t>
            </a:r>
            <a:r>
              <a:rPr lang="es-ES_tradnl" dirty="0" err="1"/>
              <a:t>augue</a:t>
            </a:r>
            <a:r>
              <a:rPr lang="es-ES_tradnl" dirty="0"/>
              <a:t> </a:t>
            </a:r>
            <a:r>
              <a:rPr lang="es-ES_tradnl" dirty="0" err="1"/>
              <a:t>purus</a:t>
            </a:r>
            <a:r>
              <a:rPr lang="es-ES_tradnl" dirty="0"/>
              <a:t> </a:t>
            </a:r>
            <a:r>
              <a:rPr lang="es-ES_tradnl" dirty="0" err="1"/>
              <a:t>cursus</a:t>
            </a:r>
            <a:r>
              <a:rPr lang="es-ES_tradnl" dirty="0"/>
              <a:t> </a:t>
            </a:r>
            <a:r>
              <a:rPr lang="es-ES_tradnl" dirty="0" err="1"/>
              <a:t>dui</a:t>
            </a:r>
            <a:r>
              <a:rPr lang="es-ES_tradnl" dirty="0"/>
              <a:t>, </a:t>
            </a:r>
            <a:r>
              <a:rPr lang="es-ES_tradnl" dirty="0" err="1"/>
              <a:t>nec</a:t>
            </a:r>
            <a:r>
              <a:rPr lang="es-ES_tradnl" dirty="0"/>
              <a:t> </a:t>
            </a:r>
            <a:r>
              <a:rPr lang="es-ES_tradnl" dirty="0" err="1"/>
              <a:t>scelerisque</a:t>
            </a:r>
            <a:r>
              <a:rPr lang="es-ES_tradnl" dirty="0"/>
              <a:t> </a:t>
            </a:r>
            <a:r>
              <a:rPr lang="es-ES_tradnl" dirty="0" err="1"/>
              <a:t>est</a:t>
            </a:r>
            <a:r>
              <a:rPr lang="es-ES_tradnl" dirty="0"/>
              <a:t> leo id </a:t>
            </a:r>
            <a:r>
              <a:rPr lang="es-ES_tradnl" dirty="0" err="1"/>
              <a:t>nulla</a:t>
            </a:r>
            <a:r>
              <a:rPr lang="es-ES_tradnl" dirty="0"/>
              <a:t>. </a:t>
            </a:r>
            <a:r>
              <a:rPr lang="es-ES_tradnl" dirty="0" err="1"/>
              <a:t>Aenean</a:t>
            </a:r>
            <a:r>
              <a:rPr lang="es-ES_tradnl" dirty="0"/>
              <a:t> </a:t>
            </a:r>
            <a:r>
              <a:rPr lang="es-ES_tradnl" dirty="0" err="1"/>
              <a:t>ullamcorper</a:t>
            </a:r>
            <a:r>
              <a:rPr lang="es-ES_tradnl" dirty="0"/>
              <a:t> </a:t>
            </a:r>
            <a:r>
              <a:rPr lang="es-ES_tradnl" dirty="0" err="1"/>
              <a:t>metus</a:t>
            </a:r>
            <a:r>
              <a:rPr lang="es-ES_tradnl" dirty="0"/>
              <a:t> </a:t>
            </a:r>
            <a:r>
              <a:rPr lang="es-ES_tradnl" dirty="0" err="1"/>
              <a:t>sodales</a:t>
            </a:r>
            <a:r>
              <a:rPr lang="es-ES_tradnl" dirty="0"/>
              <a:t> </a:t>
            </a:r>
            <a:r>
              <a:rPr lang="es-ES_tradnl" dirty="0" err="1"/>
              <a:t>bibendum</a:t>
            </a:r>
            <a:r>
              <a:rPr lang="es-ES_tradnl" dirty="0"/>
              <a:t> pulvinar. </a:t>
            </a:r>
            <a:r>
              <a:rPr lang="es-ES_tradnl" dirty="0" err="1"/>
              <a:t>Suspendisse</a:t>
            </a:r>
            <a:r>
              <a:rPr lang="es-ES_tradnl" dirty="0"/>
              <a:t> </a:t>
            </a:r>
            <a:r>
              <a:rPr lang="es-ES_tradnl" dirty="0" err="1"/>
              <a:t>vulputate</a:t>
            </a:r>
            <a:r>
              <a:rPr lang="es-ES_tradnl" dirty="0"/>
              <a:t> </a:t>
            </a:r>
            <a:r>
              <a:rPr lang="es-ES_tradnl" dirty="0" err="1"/>
              <a:t>accumsan</a:t>
            </a:r>
            <a:r>
              <a:rPr lang="es-ES_tradnl" dirty="0"/>
              <a:t> </a:t>
            </a:r>
            <a:r>
              <a:rPr lang="es-ES_tradnl" dirty="0" err="1"/>
              <a:t>nulla</a:t>
            </a:r>
            <a:r>
              <a:rPr lang="es-ES_tradnl" dirty="0"/>
              <a:t> vitae </a:t>
            </a:r>
            <a:r>
              <a:rPr lang="es-ES_tradnl" dirty="0" err="1"/>
              <a:t>pretium</a:t>
            </a:r>
            <a:r>
              <a:rPr lang="es-ES_tradnl" dirty="0"/>
              <a:t>.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11C35BC-36FA-40D2-80AB-BC9FE0C80B64}"/>
              </a:ext>
            </a:extLst>
          </p:cNvPr>
          <p:cNvSpPr/>
          <p:nvPr/>
        </p:nvSpPr>
        <p:spPr>
          <a:xfrm>
            <a:off x="461282" y="7451042"/>
            <a:ext cx="3894817" cy="26717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IMAGEN</a:t>
            </a:r>
            <a:endParaRPr lang="es-ES_tradn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E0C89DF-FF56-4564-9AEF-C1B0C982BA7A}"/>
              </a:ext>
            </a:extLst>
          </p:cNvPr>
          <p:cNvSpPr/>
          <p:nvPr/>
        </p:nvSpPr>
        <p:spPr>
          <a:xfrm>
            <a:off x="4571999" y="7451042"/>
            <a:ext cx="3894818" cy="26717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/>
              <a:t>IMAGEN</a:t>
            </a:r>
            <a:endParaRPr lang="es-ES_tradnl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492ACB7-4233-4D59-89A5-A17980405AE5}"/>
              </a:ext>
            </a:extLst>
          </p:cNvPr>
          <p:cNvSpPr/>
          <p:nvPr/>
        </p:nvSpPr>
        <p:spPr>
          <a:xfrm>
            <a:off x="0" y="10572750"/>
            <a:ext cx="8928100" cy="76676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884AC60-1EBB-4AD2-8CD2-76BC710597A6}"/>
              </a:ext>
            </a:extLst>
          </p:cNvPr>
          <p:cNvSpPr txBox="1"/>
          <p:nvPr/>
        </p:nvSpPr>
        <p:spPr>
          <a:xfrm>
            <a:off x="264695" y="10744198"/>
            <a:ext cx="20355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>
                <a:solidFill>
                  <a:schemeClr val="bg1"/>
                </a:solidFill>
              </a:rPr>
              <a:t>Dirección y datos de la empresa </a:t>
            </a:r>
            <a:endParaRPr lang="es-ES_tradnl" sz="900" dirty="0">
              <a:solidFill>
                <a:schemeClr val="bg1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2491F32-74A3-4CD9-BDA6-33F7B9127B72}"/>
              </a:ext>
            </a:extLst>
          </p:cNvPr>
          <p:cNvSpPr txBox="1"/>
          <p:nvPr/>
        </p:nvSpPr>
        <p:spPr>
          <a:xfrm>
            <a:off x="3986535" y="10744197"/>
            <a:ext cx="1175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dirty="0">
                <a:solidFill>
                  <a:schemeClr val="bg1"/>
                </a:solidFill>
                <a:hlinkClick r:id="rId2"/>
              </a:rPr>
              <a:t>www.miweb.es</a:t>
            </a:r>
            <a:endParaRPr lang="es-ES" sz="1000" dirty="0">
              <a:solidFill>
                <a:schemeClr val="bg1"/>
              </a:solidFill>
            </a:endParaRPr>
          </a:p>
          <a:p>
            <a:pPr algn="ctr"/>
            <a:r>
              <a:rPr lang="es-ES" sz="1000" dirty="0">
                <a:solidFill>
                  <a:schemeClr val="bg1"/>
                </a:solidFill>
              </a:rPr>
              <a:t>miweb@miweb.es</a:t>
            </a:r>
            <a:endParaRPr lang="es-ES_tradnl" sz="1000" dirty="0">
              <a:solidFill>
                <a:schemeClr val="bg1"/>
              </a:solidFill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0FD2C4A-E025-4A5F-9B73-2A29DB97CC14}"/>
              </a:ext>
            </a:extLst>
          </p:cNvPr>
          <p:cNvSpPr txBox="1"/>
          <p:nvPr/>
        </p:nvSpPr>
        <p:spPr>
          <a:xfrm>
            <a:off x="7086600" y="10740185"/>
            <a:ext cx="14858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>
                <a:solidFill>
                  <a:schemeClr val="bg1"/>
                </a:solidFill>
              </a:rPr>
              <a:t>Teléfonos de contacto</a:t>
            </a:r>
            <a:endParaRPr lang="es-ES_tradnl" sz="900" dirty="0">
              <a:solidFill>
                <a:schemeClr val="bg1"/>
              </a:solidFill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7CA201D2-78D5-464B-BCE3-E38D05373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809" y="10171565"/>
            <a:ext cx="295275" cy="352425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4D26A89E-6CA0-4EB0-81A7-60D72A596C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2183" y="10253095"/>
            <a:ext cx="342900" cy="295275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D07CEAE5-1C93-40B9-B93F-7B6E337C00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5182" y="10243570"/>
            <a:ext cx="295275" cy="304800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726D2987-C59B-4A27-8D1A-79CC08DB62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9705" y="10217253"/>
            <a:ext cx="323850" cy="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831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359</Words>
  <Application>Microsoft Office PowerPoint</Application>
  <PresentationFormat>Personalizado</PresentationFormat>
  <Paragraphs>38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Jennifer García</dc:creator>
  <cp:lastModifiedBy>Jennifer García</cp:lastModifiedBy>
  <cp:revision>6</cp:revision>
  <dcterms:created xsi:type="dcterms:W3CDTF">2019-10-11T08:08:23Z</dcterms:created>
  <dcterms:modified xsi:type="dcterms:W3CDTF">2019-10-11T08:56:28Z</dcterms:modified>
</cp:coreProperties>
</file>